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8190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</a:rPr>
              <a:t>Economical</a:t>
            </a:r>
            <a:r>
              <a:rPr lang="lt-LT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</a:rPr>
              <a:t>situation</a:t>
            </a:r>
            <a:endParaRPr lang="lt-LT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413" cy="5661025"/>
          </a:xfrm>
        </p:spPr>
        <p:txBody>
          <a:bodyPr/>
          <a:lstStyle/>
          <a:p>
            <a:pPr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lt-LT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investments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inhabitant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Rokiskis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1157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lt-LT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lt-LT" sz="2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According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the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data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2018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year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material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investment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for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one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inhabitant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of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Rokiskis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region-1295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800" dirty="0" err="1" smtClean="0">
                <a:solidFill>
                  <a:schemeClr val="bg1"/>
                </a:solidFill>
                <a:latin typeface="Times New Roman" pitchFamily="18" charset="0"/>
              </a:rPr>
              <a:t>Eur</a:t>
            </a:r>
            <a:r>
              <a:rPr lang="lt-LT" sz="28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2641</TotalTime>
  <Words>42</Words>
  <Application>Microsoft Office PowerPoint</Application>
  <PresentationFormat>Demonstracija ekrane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Economical situation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142</cp:revision>
  <dcterms:created xsi:type="dcterms:W3CDTF">2005-04-29T11:00:01Z</dcterms:created>
  <dcterms:modified xsi:type="dcterms:W3CDTF">2020-02-03T14:44:04Z</dcterms:modified>
</cp:coreProperties>
</file>